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1036-25FF-4D0D-BAA8-28D96E72AFF5}" type="datetimeFigureOut">
              <a:rPr lang="fr-FR" smtClean="0"/>
              <a:t>09/12/2018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FF99-3A38-4E14-B47D-BF50CCA6B8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7020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1036-25FF-4D0D-BAA8-28D96E72AFF5}" type="datetimeFigureOut">
              <a:rPr lang="fr-FR" smtClean="0"/>
              <a:t>09/12/2018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FF99-3A38-4E14-B47D-BF50CCA6B8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6555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1036-25FF-4D0D-BAA8-28D96E72AFF5}" type="datetimeFigureOut">
              <a:rPr lang="fr-FR" smtClean="0"/>
              <a:t>09/12/2018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FF99-3A38-4E14-B47D-BF50CCA6B8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2131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1036-25FF-4D0D-BAA8-28D96E72AFF5}" type="datetimeFigureOut">
              <a:rPr lang="fr-FR" smtClean="0"/>
              <a:t>09/12/2018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FF99-3A38-4E14-B47D-BF50CCA6B8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8452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1036-25FF-4D0D-BAA8-28D96E72AFF5}" type="datetimeFigureOut">
              <a:rPr lang="fr-FR" smtClean="0"/>
              <a:t>09/12/2018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FF99-3A38-4E14-B47D-BF50CCA6B8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095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1036-25FF-4D0D-BAA8-28D96E72AFF5}" type="datetimeFigureOut">
              <a:rPr lang="fr-FR" smtClean="0"/>
              <a:t>09/12/2018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FF99-3A38-4E14-B47D-BF50CCA6B8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3701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1036-25FF-4D0D-BAA8-28D96E72AFF5}" type="datetimeFigureOut">
              <a:rPr lang="fr-FR" smtClean="0"/>
              <a:t>09/12/2018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FF99-3A38-4E14-B47D-BF50CCA6B8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531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1036-25FF-4D0D-BAA8-28D96E72AFF5}" type="datetimeFigureOut">
              <a:rPr lang="fr-FR" smtClean="0"/>
              <a:t>09/12/2018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FF99-3A38-4E14-B47D-BF50CCA6B8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1652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1036-25FF-4D0D-BAA8-28D96E72AFF5}" type="datetimeFigureOut">
              <a:rPr lang="fr-FR" smtClean="0"/>
              <a:t>09/12/2018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FF99-3A38-4E14-B47D-BF50CCA6B8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9182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1036-25FF-4D0D-BAA8-28D96E72AFF5}" type="datetimeFigureOut">
              <a:rPr lang="fr-FR" smtClean="0"/>
              <a:t>09/12/2018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FF99-3A38-4E14-B47D-BF50CCA6B8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5319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1036-25FF-4D0D-BAA8-28D96E72AFF5}" type="datetimeFigureOut">
              <a:rPr lang="fr-FR" smtClean="0"/>
              <a:t>09/12/2018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FF99-3A38-4E14-B47D-BF50CCA6B8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0128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E1036-25FF-4D0D-BAA8-28D96E72AFF5}" type="datetimeFigureOut">
              <a:rPr lang="fr-FR" smtClean="0"/>
              <a:t>09/12/2018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6FF99-3A38-4E14-B47D-BF50CCA6B8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420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1658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 smtClean="0"/>
              <a:t>Introduction (</a:t>
            </a:r>
            <a:r>
              <a:rPr lang="fr-FR" sz="2800" dirty="0" err="1" smtClean="0"/>
              <a:t>History</a:t>
            </a:r>
            <a:r>
              <a:rPr lang="fr-FR" sz="2800" dirty="0" smtClean="0"/>
              <a:t> &amp; Background)</a:t>
            </a:r>
          </a:p>
          <a:p>
            <a:r>
              <a:rPr lang="fr-FR" sz="2800" dirty="0" err="1" smtClean="0"/>
              <a:t>Editing</a:t>
            </a:r>
            <a:r>
              <a:rPr lang="fr-FR" sz="2800" dirty="0" smtClean="0"/>
              <a:t> images (</a:t>
            </a:r>
            <a:r>
              <a:rPr lang="fr-FR" sz="2800" dirty="0" err="1" smtClean="0"/>
              <a:t>tools</a:t>
            </a:r>
            <a:r>
              <a:rPr lang="fr-FR" sz="2800" dirty="0" smtClean="0"/>
              <a:t>, undo, real time zoom</a:t>
            </a:r>
            <a:r>
              <a:rPr lang="fr-FR" sz="2800" dirty="0" smtClean="0"/>
              <a:t>)</a:t>
            </a:r>
          </a:p>
          <a:p>
            <a:r>
              <a:rPr lang="fr-FR" sz="2800" dirty="0" smtClean="0"/>
              <a:t>More </a:t>
            </a:r>
            <a:r>
              <a:rPr lang="fr-FR" sz="2800" dirty="0" err="1" smtClean="0"/>
              <a:t>edition</a:t>
            </a:r>
            <a:r>
              <a:rPr lang="fr-FR" sz="2800" dirty="0" smtClean="0"/>
              <a:t> (</a:t>
            </a:r>
            <a:r>
              <a:rPr lang="fr-FR" sz="2800" dirty="0" err="1" smtClean="0"/>
              <a:t>mirror</a:t>
            </a:r>
            <a:r>
              <a:rPr lang="fr-FR" sz="2800" dirty="0" smtClean="0"/>
              <a:t>, </a:t>
            </a:r>
            <a:r>
              <a:rPr lang="fr-FR" sz="2800" dirty="0" err="1" smtClean="0"/>
              <a:t>resize,filters,histogram</a:t>
            </a:r>
            <a:r>
              <a:rPr lang="fr-FR" sz="2800" dirty="0" smtClean="0"/>
              <a:t>, </a:t>
            </a:r>
            <a:r>
              <a:rPr lang="fr-FR" sz="2800" dirty="0" err="1" smtClean="0"/>
              <a:t>prefs</a:t>
            </a:r>
            <a:r>
              <a:rPr lang="fr-FR" sz="2800" dirty="0" smtClean="0"/>
              <a:t>)</a:t>
            </a:r>
          </a:p>
          <a:p>
            <a:r>
              <a:rPr lang="fr-FR" sz="2800" dirty="0"/>
              <a:t>Vision.ini, </a:t>
            </a:r>
            <a:r>
              <a:rPr lang="fr-FR" sz="2800" dirty="0" err="1"/>
              <a:t>logging</a:t>
            </a:r>
            <a:r>
              <a:rPr lang="fr-FR" sz="2800" dirty="0"/>
              <a:t>, </a:t>
            </a:r>
            <a:r>
              <a:rPr lang="fr-FR" sz="2800" dirty="0" err="1"/>
              <a:t>languages</a:t>
            </a:r>
            <a:endParaRPr lang="fr-FR" sz="2800" dirty="0"/>
          </a:p>
          <a:p>
            <a:r>
              <a:rPr lang="fr-FR" sz="2800" dirty="0" smtClean="0"/>
              <a:t>Palette</a:t>
            </a:r>
            <a:r>
              <a:rPr lang="fr-FR" sz="2800" dirty="0" smtClean="0"/>
              <a:t>, TC </a:t>
            </a:r>
            <a:r>
              <a:rPr lang="fr-FR" sz="2800" dirty="0" err="1" smtClean="0"/>
              <a:t>wheel</a:t>
            </a:r>
            <a:r>
              <a:rPr lang="fr-FR" sz="2800" dirty="0" smtClean="0"/>
              <a:t>, hexa </a:t>
            </a:r>
            <a:r>
              <a:rPr lang="fr-FR" sz="2800" dirty="0" smtClean="0"/>
              <a:t>dump, slide-show</a:t>
            </a:r>
            <a:endParaRPr lang="fr-FR" sz="2800" dirty="0" smtClean="0"/>
          </a:p>
          <a:p>
            <a:r>
              <a:rPr lang="fr-FR" sz="2800" dirty="0" smtClean="0"/>
              <a:t>Image </a:t>
            </a:r>
            <a:r>
              <a:rPr lang="fr-FR" sz="2800" dirty="0" err="1" smtClean="0"/>
              <a:t>Browser+Batch</a:t>
            </a:r>
            <a:r>
              <a:rPr lang="fr-FR" sz="2800" dirty="0" smtClean="0"/>
              <a:t> </a:t>
            </a:r>
            <a:r>
              <a:rPr lang="fr-FR" sz="2800" dirty="0" err="1" smtClean="0"/>
              <a:t>Convert</a:t>
            </a:r>
            <a:endParaRPr lang="fr-FR" sz="2800" dirty="0" smtClean="0"/>
          </a:p>
          <a:p>
            <a:r>
              <a:rPr lang="fr-FR" sz="2800" dirty="0" smtClean="0"/>
              <a:t>LDV+VAPI</a:t>
            </a:r>
          </a:p>
          <a:p>
            <a:r>
              <a:rPr lang="fr-FR" sz="2800" dirty="0" err="1" smtClean="0"/>
              <a:t>Catalog</a:t>
            </a:r>
            <a:endParaRPr lang="fr-FR" sz="2800" dirty="0" smtClean="0"/>
          </a:p>
          <a:p>
            <a:endParaRPr lang="fr-FR" sz="2800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00025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45</Words>
  <Application>Microsoft Office PowerPoint</Application>
  <PresentationFormat>Affichage à l'écran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</dc:creator>
  <cp:lastModifiedBy>jean</cp:lastModifiedBy>
  <cp:revision>4</cp:revision>
  <dcterms:created xsi:type="dcterms:W3CDTF">2018-12-09T19:08:20Z</dcterms:created>
  <dcterms:modified xsi:type="dcterms:W3CDTF">2018-12-09T19:55:59Z</dcterms:modified>
</cp:coreProperties>
</file>